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091953"/>
            <a:ext cx="10947042" cy="2418009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89. Dai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Zan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40398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Silent Night, Holy Night</a:t>
            </a:r>
          </a:p>
          <a:p>
            <a:r>
              <a:rPr lang="en-US" sz="3200" dirty="0"/>
              <a:t>Luka 2:8-12</a:t>
            </a:r>
          </a:p>
          <a:p>
            <a:r>
              <a:rPr lang="en-US" sz="3200" dirty="0"/>
              <a:t>Joseph Mohr, 1792-1848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Bb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 di de….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khikhe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naungek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ma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Naungek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ihmu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)2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Thakhat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in…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pempam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puakkham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hongsuak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hi)2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Mipilte’n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…van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to..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hi)2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 Hong tan hen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mite bang in ah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 un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hi)2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169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89. Dai Dide, Zan Siangtho  </vt:lpstr>
      <vt:lpstr>1</vt:lpstr>
      <vt:lpstr>2</vt:lpstr>
      <vt:lpstr>3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2018-10-11T07:32:43Z</dcterms:modified>
</cp:coreProperties>
</file>